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2"/>
  </p:notesMasterIdLst>
  <p:sldIdLst>
    <p:sldId id="257" r:id="rId2"/>
    <p:sldId id="260" r:id="rId3"/>
    <p:sldId id="264" r:id="rId4"/>
    <p:sldId id="268" r:id="rId5"/>
    <p:sldId id="258" r:id="rId6"/>
    <p:sldId id="263" r:id="rId7"/>
    <p:sldId id="265" r:id="rId8"/>
    <p:sldId id="262" r:id="rId9"/>
    <p:sldId id="266" r:id="rId10"/>
    <p:sldId id="267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 Bold" panose="020B0600000101010101" pitchFamily="50" charset="-127"/>
      <p:bold r:id="rId15"/>
    </p:embeddedFont>
    <p:embeddedFont>
      <p:font typeface="나눔스퀘어 ExtraBold" panose="020B0600000101010101" pitchFamily="50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E86FA38-B264-41C7-9F8C-85F7EEA65DBE}">
          <p14:sldIdLst>
            <p14:sldId id="257"/>
            <p14:sldId id="260"/>
            <p14:sldId id="264"/>
            <p14:sldId id="268"/>
            <p14:sldId id="258"/>
            <p14:sldId id="263"/>
            <p14:sldId id="265"/>
            <p14:sldId id="262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8320" y="2223029"/>
            <a:ext cx="32353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Term Project</a:t>
            </a:r>
          </a:p>
          <a:p>
            <a:pPr algn="ctr"/>
            <a:r>
              <a:rPr lang="en-US" altLang="ko-KR" sz="44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Final Report</a:t>
            </a:r>
            <a:endParaRPr lang="en-US" altLang="ko-KR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71443" y="4045473"/>
            <a:ext cx="3049131" cy="590637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컴퓨터공학과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디지털콘텐츠학과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2015104166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김한빈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48162" y="906066"/>
            <a:ext cx="1079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9803" y="536734"/>
            <a:ext cx="23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bandicam 2019-12-13 22-39-12-0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2231" y="1126733"/>
            <a:ext cx="5643649" cy="42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0614" y="585422"/>
            <a:ext cx="1133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9881" y="1753984"/>
            <a:ext cx="41120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3200" spc="-3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 algn="just">
              <a:buAutoNum type="arabicPeriod"/>
            </a:pPr>
            <a:r>
              <a:rPr lang="ko-KR" altLang="en-US" sz="3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en-US" altLang="ko-KR" sz="3200" spc="-3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 algn="just">
              <a:buAutoNum type="arabicPeriod"/>
            </a:pPr>
            <a:endParaRPr lang="en-US" altLang="ko-KR" sz="3200" spc="-3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 algn="just">
              <a:buAutoNum type="arabicPeriod"/>
            </a:pPr>
            <a:r>
              <a:rPr lang="ko-KR" altLang="en-US" sz="3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리뷰</a:t>
            </a:r>
            <a:endParaRPr lang="en-US" altLang="ko-KR" sz="3200" spc="-3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 algn="just">
              <a:buAutoNum type="arabicPeriod"/>
            </a:pPr>
            <a:endParaRPr lang="en-US" altLang="ko-KR" sz="3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 algn="just">
              <a:buAutoNum type="arabicPeriod"/>
            </a:pPr>
            <a:r>
              <a:rPr lang="ko-KR" altLang="en-US" sz="3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3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 algn="just">
              <a:buAutoNum type="arabicPeriod"/>
            </a:pPr>
            <a:endParaRPr lang="en-US" altLang="ko-KR" sz="3200" spc="-3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060614" y="1371422"/>
            <a:ext cx="26089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lternative music speak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91" y="1587729"/>
            <a:ext cx="3203811" cy="452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7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48162" y="906066"/>
            <a:ext cx="13757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9803" y="545113"/>
            <a:ext cx="23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14678" y="1946360"/>
            <a:ext cx="91962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틱톡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스냅챗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등의 </a:t>
            </a:r>
            <a:r>
              <a:rPr lang="ko-KR" altLang="en-US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셀피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서비스가 점차 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미디어 플랫폼으로서의 기능을 하며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just"/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개인이 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미디어의 주인공이 될 수 있는 하나의 무대이자 컨텐츠이다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음악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미디어의 필수 요소이지만 </a:t>
            </a:r>
            <a:r>
              <a:rPr lang="ko-KR" altLang="en-US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셀피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비디오에서는 보조적인 역할을 하는 담당하는 지금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음악을 주된 컨텐츠로 활용할 수 있는 방안을 고안해 보았다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음악에 맞춰 영상을 직접 편집하는 기존 </a:t>
            </a:r>
            <a:r>
              <a:rPr lang="ko-KR" altLang="en-US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셀피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서비스에서 벗어나 사용자의 별도의 편집 없이</a:t>
            </a:r>
            <a:r>
              <a:rPr lang="en-US" altLang="ko-KR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음악에 맞춰 필터가 직접 상호작용하는 기능과 사용자의 얼굴 인식 기능을 통한 상호작용이 주 기능인 서비스를 개발해보았다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669" y="1367731"/>
            <a:ext cx="2434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  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동기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7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48162" y="906066"/>
            <a:ext cx="13757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9803" y="545113"/>
            <a:ext cx="23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0357" y="2328746"/>
            <a:ext cx="98037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Processing 3 – python mode</a:t>
            </a:r>
          </a:p>
          <a:p>
            <a:pPr algn="just"/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개발 환경 실행</a:t>
            </a:r>
            <a:endParaRPr lang="en-US" altLang="ko-KR" sz="24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sz="24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sketch_191103b/</a:t>
            </a:r>
            <a:r>
              <a:rPr lang="en-US" altLang="ko-KR" sz="20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Processing_MusicVisualizer</a:t>
            </a:r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/sketch_191103b/</a:t>
            </a:r>
            <a:r>
              <a:rPr lang="en-US" altLang="ko-KR" sz="2000" spc="-150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sketch_191103b</a:t>
            </a:r>
          </a:p>
          <a:p>
            <a:pPr algn="just"/>
            <a:endParaRPr lang="en-US" altLang="ko-KR" sz="20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실행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669" y="1367731"/>
            <a:ext cx="2434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853" y="1124339"/>
            <a:ext cx="2143125" cy="2143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419" y="4681765"/>
            <a:ext cx="6496957" cy="1924319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2867891" y="5414382"/>
            <a:ext cx="1496291" cy="315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6633" y="5572324"/>
            <a:ext cx="61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4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48162" y="906066"/>
            <a:ext cx="13757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9803" y="545113"/>
            <a:ext cx="23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03" y="2357139"/>
            <a:ext cx="2630905" cy="19731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49" y="2357139"/>
            <a:ext cx="2645679" cy="19758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35" y="2357139"/>
            <a:ext cx="2630905" cy="19731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23614" y="4691270"/>
            <a:ext cx="152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 화면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5947" y="4691270"/>
            <a:ext cx="152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   </a:t>
            </a:r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음악 선택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28946" y="4691270"/>
            <a:ext cx="200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  </a:t>
            </a:r>
            <a:r>
              <a:rPr lang="ko-KR" altLang="en-US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셀피</a:t>
            </a:r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비디오 시작</a:t>
            </a:r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669" y="1367731"/>
            <a:ext cx="2434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c.  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진행 순서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48162" y="906066"/>
            <a:ext cx="13757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9803" y="545113"/>
            <a:ext cx="23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1" y="1288800"/>
            <a:ext cx="5765896" cy="43244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81669" y="1367731"/>
            <a:ext cx="151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소개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8996303" y="1376110"/>
            <a:ext cx="1108837" cy="200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05140" y="1176055"/>
            <a:ext cx="151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스크린샷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/>
          <p:cNvCxnSpPr>
            <a:stCxn id="24" idx="1"/>
          </p:cNvCxnSpPr>
          <p:nvPr/>
        </p:nvCxnSpPr>
        <p:spPr>
          <a:xfrm flipH="1" flipV="1">
            <a:off x="6555546" y="5416062"/>
            <a:ext cx="744840" cy="759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386" y="5821657"/>
            <a:ext cx="3480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 선택 기능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선택한 </a:t>
            </a:r>
            <a:r>
              <a:rPr lang="ko-KR" altLang="en-US" sz="20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이모지가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화면에 출력된다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화살표 연결선 24"/>
          <p:cNvCxnSpPr>
            <a:stCxn id="26" idx="0"/>
          </p:cNvCxnSpPr>
          <p:nvPr/>
        </p:nvCxnSpPr>
        <p:spPr>
          <a:xfrm flipV="1">
            <a:off x="1808978" y="5358420"/>
            <a:ext cx="1809991" cy="775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1424" y="6134102"/>
            <a:ext cx="3215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음악 선택창으로 돌아간다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9072364" y="4572000"/>
            <a:ext cx="749363" cy="436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905694" y="4371945"/>
            <a:ext cx="1905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음악 </a:t>
            </a:r>
            <a:r>
              <a:rPr lang="ko-KR" altLang="en-US" sz="20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재시작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3249637" y="2307138"/>
            <a:ext cx="1913206" cy="228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8207" y="1969658"/>
            <a:ext cx="321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음악의 </a:t>
            </a:r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beat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맞춰 커졌다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0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작아졌다를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반복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823878" y="4219854"/>
            <a:ext cx="1249433" cy="18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76441" y="3671899"/>
            <a:ext cx="2719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얼굴을 탐지해</a:t>
            </a:r>
            <a:endParaRPr lang="en-US" altLang="ko-KR" sz="20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 근처에 해당 </a:t>
            </a:r>
            <a:r>
              <a:rPr lang="ko-KR" altLang="en-US" sz="20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이모지가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도달하면 </a:t>
            </a:r>
            <a:r>
              <a:rPr lang="ko-KR" altLang="en-US" sz="20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이모지가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변화함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H="1" flipV="1">
            <a:off x="8989643" y="1882917"/>
            <a:ext cx="1115497" cy="118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097581" y="1765292"/>
            <a:ext cx="151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비디오 녹화 기능 </a:t>
            </a:r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미구현</a:t>
            </a:r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19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48162" y="906066"/>
            <a:ext cx="1079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9803" y="545113"/>
            <a:ext cx="23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리뷰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9604" y="560501"/>
            <a:ext cx="262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 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및 함수 초기 설정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446"/>
          <a:stretch/>
        </p:blipFill>
        <p:spPr>
          <a:xfrm>
            <a:off x="604622" y="1389057"/>
            <a:ext cx="3505689" cy="23776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54933"/>
          <a:stretch/>
        </p:blipFill>
        <p:spPr>
          <a:xfrm>
            <a:off x="604621" y="3766660"/>
            <a:ext cx="3505689" cy="27090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40183" y="1389057"/>
            <a:ext cx="430584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global :</a:t>
            </a:r>
            <a:endParaRPr lang="en-US" altLang="ko-KR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200" i="1" spc="-150" dirty="0" smtClean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1200" i="1" spc="-150" dirty="0" smtClean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음악 실행</a:t>
            </a:r>
            <a:endParaRPr lang="en-US" altLang="ko-KR" i="1" spc="-150" dirty="0" smtClean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</a:t>
            </a:r>
          </a:p>
          <a:p>
            <a:pPr algn="just"/>
            <a:r>
              <a:rPr lang="en-US" altLang="ko-KR" sz="1200" i="1" spc="-150" dirty="0" smtClean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1200" i="1" spc="-150" dirty="0" smtClean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상태</a:t>
            </a:r>
            <a:endParaRPr lang="en-US" altLang="ko-KR" sz="1200" i="1" spc="-150" dirty="0" smtClean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curState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프로그램이 어떤 화면을 출력하고 </a:t>
            </a:r>
            <a:endParaRPr lang="en-US" altLang="ko-KR" sz="14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있는 지에 대한 변수</a:t>
            </a:r>
            <a:endParaRPr lang="en-US" altLang="ko-KR" sz="14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200" i="1" spc="-150" dirty="0" smtClean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1200" i="1" spc="-150" dirty="0" smtClean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</a:t>
            </a:r>
            <a:endParaRPr lang="en-US" altLang="ko-KR" sz="1400" i="1" spc="-150" dirty="0" smtClean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opencv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인식을 위한 </a:t>
            </a:r>
            <a:r>
              <a:rPr lang="en-US" altLang="ko-KR" sz="1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OpenCV</a:t>
            </a:r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just"/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 사용</a:t>
            </a:r>
            <a:endParaRPr lang="en-US" altLang="ko-KR" sz="14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</a:t>
            </a:r>
          </a:p>
          <a:p>
            <a:pPr algn="just"/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 사용을 위한 </a:t>
            </a:r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Capture 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사용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200" i="1" spc="-150" dirty="0" smtClean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1200" i="1" spc="-150" dirty="0" err="1" smtClean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</a:t>
            </a:r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fishes </a:t>
            </a:r>
          </a:p>
          <a:p>
            <a:pPr algn="just"/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객체를 담는 리스트</a:t>
            </a:r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object pooling 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방식으로</a:t>
            </a:r>
            <a:endParaRPr lang="en-US" altLang="ko-KR" sz="14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재활용으로 </a:t>
            </a:r>
            <a:r>
              <a:rPr lang="ko-KR" altLang="en-US" sz="1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가비지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콜렉터가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4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발생하지 않게 최적화 한다</a:t>
            </a:r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출력될 </a:t>
            </a:r>
            <a:r>
              <a:rPr lang="ko-KR" altLang="en-US" sz="1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</a:t>
            </a:r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종류에 대한 변수</a:t>
            </a:r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6300" y="1416037"/>
            <a:ext cx="29477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setup() :</a:t>
            </a:r>
          </a:p>
          <a:p>
            <a:pPr algn="just"/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Processing 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환경에서는 초기 </a:t>
            </a:r>
            <a:r>
              <a:rPr lang="ko-KR" altLang="en-US" sz="1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설정값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4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초기화를 위해 프로그램이 실행될 때 처음에 </a:t>
            </a:r>
            <a:endParaRPr lang="en-US" altLang="ko-KR" sz="14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한번만 실행되는 </a:t>
            </a:r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setup() </a:t>
            </a:r>
            <a:r>
              <a:rPr lang="ko-KR" altLang="en-US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사용한다</a:t>
            </a:r>
            <a:r>
              <a:rPr lang="en-US" altLang="ko-KR" sz="1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28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48162" y="906066"/>
            <a:ext cx="1079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9803" y="545113"/>
            <a:ext cx="23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리뷰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0849" y="1321564"/>
            <a:ext cx="151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b. </a:t>
            </a:r>
            <a:r>
              <a:rPr lang="ko-KR" altLang="en-US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  <a:endParaRPr lang="en-US" altLang="ko-KR" sz="20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35" y="545113"/>
            <a:ext cx="3222534" cy="59020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32483" y="662106"/>
            <a:ext cx="452597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명 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Emoji</a:t>
            </a:r>
          </a:p>
          <a:p>
            <a:pPr algn="just"/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생성자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__</a:t>
            </a:r>
            <a:r>
              <a:rPr lang="en-US" altLang="ko-KR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init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__</a:t>
            </a:r>
          </a:p>
          <a:p>
            <a:pPr algn="just"/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클래스의 멤버 변수 값을 설정</a:t>
            </a:r>
            <a:endParaRPr lang="en-US" altLang="ko-KR" sz="16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display  : </a:t>
            </a:r>
            <a:r>
              <a:rPr lang="ko-KR" altLang="en-US" sz="16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객체  출력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입에 가까이 갔을 시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변환된 </a:t>
            </a:r>
            <a:r>
              <a:rPr lang="ko-KR" altLang="en-US" sz="16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출력</a:t>
            </a:r>
            <a:endParaRPr lang="en-US" altLang="ko-KR" sz="16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beatdetect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minim library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16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함수인 </a:t>
            </a:r>
            <a:r>
              <a:rPr lang="en-US" altLang="ko-KR" sz="16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BeatDetect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</a:t>
            </a:r>
            <a:endParaRPr lang="en-US" altLang="ko-KR" sz="16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실행되는 음악의 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beat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탐지한다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비트가 탐지되면 </a:t>
            </a:r>
            <a:r>
              <a:rPr lang="ko-KR" altLang="en-US" sz="16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객체의</a:t>
            </a:r>
            <a:endParaRPr lang="en-US" altLang="ko-KR" sz="1600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크기를  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배로 증가 시킨다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증가된 크기의 </a:t>
            </a:r>
            <a:r>
              <a:rPr lang="ko-KR" altLang="en-US" sz="16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이모지는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display</a:t>
            </a: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함수에서 다시 줄여준다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move</a:t>
            </a:r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이모지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객체 이동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en-US" altLang="ko-KR" sz="1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 끝에 도달하면</a:t>
            </a:r>
            <a:endParaRPr lang="en-US" altLang="ko-KR" sz="16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오른쪽 끝으로 이동시킨다</a:t>
            </a:r>
            <a:r>
              <a:rPr lang="en-US" altLang="ko-KR" sz="16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281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48162" y="906066"/>
            <a:ext cx="1079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9803" y="545113"/>
            <a:ext cx="234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리뷰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0849" y="1321564"/>
            <a:ext cx="151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c. UI/UX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2483" y="1995606"/>
            <a:ext cx="4885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화면의 버튼 클릭 상호작용은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마우스가 해당 좌표 위에 있고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마우스가 클릭 된다면 상호작용이 이루어 지도록 구현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altLang="ko-KR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pc="-150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보완할 점 </a:t>
            </a:r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pPr algn="just"/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구현은 쉽다</a:t>
            </a:r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화면의 구성이 바뀌거나 버튼 상호작용이 추가되었을 때 유지보수에 불편함이 있다</a:t>
            </a:r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버튼 클래스를 만들어 객체화 시키는 것이 필요하다</a:t>
            </a:r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59" y="960611"/>
            <a:ext cx="3387052" cy="524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302</Words>
  <Application>Microsoft Office PowerPoint</Application>
  <PresentationFormat>와이드스크린</PresentationFormat>
  <Paragraphs>114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나눔스퀘어 Bold</vt:lpstr>
      <vt:lpstr>나눔스퀘어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 한빈</cp:lastModifiedBy>
  <cp:revision>80</cp:revision>
  <dcterms:created xsi:type="dcterms:W3CDTF">2017-05-29T09:12:16Z</dcterms:created>
  <dcterms:modified xsi:type="dcterms:W3CDTF">2019-12-13T14:36:10Z</dcterms:modified>
</cp:coreProperties>
</file>